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9" r:id="rId7"/>
    <p:sldId id="272" r:id="rId8"/>
    <p:sldId id="270" r:id="rId9"/>
    <p:sldId id="271" r:id="rId10"/>
    <p:sldId id="273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POR QUE ME AMOU ASSIM?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ME AMOU ASSIM?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7F1968-DFC9-484F-B172-6591B9B60C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que me amou assim? </a:t>
            </a:r>
          </a:p>
          <a:p>
            <a:r>
              <a:rPr lang="pt-BR" dirty="0"/>
              <a:t>Por que me amou assim? </a:t>
            </a:r>
          </a:p>
          <a:p>
            <a:r>
              <a:rPr lang="pt-BR" dirty="0"/>
              <a:t>Por que sofreu </a:t>
            </a:r>
          </a:p>
          <a:p>
            <a:r>
              <a:rPr lang="pt-BR" dirty="0"/>
              <a:t>Jesus por mim? </a:t>
            </a:r>
          </a:p>
          <a:p>
            <a:r>
              <a:rPr lang="pt-BR" dirty="0"/>
              <a:t>Por que me amou assim?</a:t>
            </a:r>
          </a:p>
        </p:txBody>
      </p:sp>
    </p:spTree>
    <p:extLst>
      <p:ext uri="{BB962C8B-B14F-4D97-AF65-F5344CB8AC3E}">
        <p14:creationId xmlns:p14="http://schemas.microsoft.com/office/powerpoint/2010/main" val="543156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ME AMOU ASSIM?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Morte cruel </a:t>
            </a:r>
          </a:p>
          <a:p>
            <a:r>
              <a:rPr lang="pt-BR" dirty="0"/>
              <a:t>padeceu meu Jesus. </a:t>
            </a:r>
          </a:p>
          <a:p>
            <a:r>
              <a:rPr lang="pt-BR" dirty="0"/>
              <a:t>Por que me amou assim?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ME AMOU ASSIM?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reservada </a:t>
            </a:r>
          </a:p>
          <a:p>
            <a:r>
              <a:rPr lang="pt-BR" dirty="0"/>
              <a:t>me fora essa cruz. </a:t>
            </a:r>
          </a:p>
          <a:p>
            <a:r>
              <a:rPr lang="pt-BR" dirty="0"/>
              <a:t>Por que me amou assim?</a:t>
            </a:r>
          </a:p>
        </p:txBody>
      </p:sp>
    </p:spTree>
    <p:extLst>
      <p:ext uri="{BB962C8B-B14F-4D97-AF65-F5344CB8AC3E}">
        <p14:creationId xmlns:p14="http://schemas.microsoft.com/office/powerpoint/2010/main" val="1300933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ME AMOU ASSIM?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7F1968-DFC9-484F-B172-6591B9B60C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que me amou assim? </a:t>
            </a:r>
          </a:p>
          <a:p>
            <a:r>
              <a:rPr lang="pt-BR" dirty="0"/>
              <a:t>Por que me amou assim? </a:t>
            </a:r>
          </a:p>
          <a:p>
            <a:r>
              <a:rPr lang="pt-BR" dirty="0"/>
              <a:t>Por que sofreu </a:t>
            </a:r>
          </a:p>
          <a:p>
            <a:r>
              <a:rPr lang="pt-BR" dirty="0"/>
              <a:t>Jesus por mim? </a:t>
            </a:r>
          </a:p>
          <a:p>
            <a:r>
              <a:rPr lang="pt-BR" dirty="0"/>
              <a:t>Por que me amou assim?</a:t>
            </a:r>
          </a:p>
        </p:txBody>
      </p:sp>
    </p:spTree>
    <p:extLst>
      <p:ext uri="{BB962C8B-B14F-4D97-AF65-F5344CB8AC3E}">
        <p14:creationId xmlns:p14="http://schemas.microsoft.com/office/powerpoint/2010/main" val="362371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ME AMOU ASSIM?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meu pecado que </a:t>
            </a:r>
          </a:p>
          <a:p>
            <a:r>
              <a:rPr lang="pt-BR" dirty="0"/>
              <a:t>O crucificou. </a:t>
            </a:r>
          </a:p>
          <a:p>
            <a:r>
              <a:rPr lang="pt-BR" dirty="0"/>
              <a:t>Por que me amou assim? </a:t>
            </a:r>
          </a:p>
        </p:txBody>
      </p:sp>
    </p:spTree>
    <p:extLst>
      <p:ext uri="{BB962C8B-B14F-4D97-AF65-F5344CB8AC3E}">
        <p14:creationId xmlns:p14="http://schemas.microsoft.com/office/powerpoint/2010/main" val="2919803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ME AMOU ASSIM?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Para salvar-me, </a:t>
            </a:r>
          </a:p>
          <a:p>
            <a:r>
              <a:rPr lang="pt-BR" dirty="0"/>
              <a:t>que dor suportou! </a:t>
            </a:r>
          </a:p>
          <a:p>
            <a:r>
              <a:rPr lang="pt-BR" dirty="0"/>
              <a:t>Por que me amou assim? </a:t>
            </a:r>
          </a:p>
        </p:txBody>
      </p:sp>
    </p:spTree>
    <p:extLst>
      <p:ext uri="{BB962C8B-B14F-4D97-AF65-F5344CB8AC3E}">
        <p14:creationId xmlns:p14="http://schemas.microsoft.com/office/powerpoint/2010/main" val="354378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ME AMOU ASSIM?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7F1968-DFC9-484F-B172-6591B9B60C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que me amou assim? </a:t>
            </a:r>
          </a:p>
          <a:p>
            <a:r>
              <a:rPr lang="pt-BR" dirty="0"/>
              <a:t>Por que me amou assim? </a:t>
            </a:r>
          </a:p>
          <a:p>
            <a:r>
              <a:rPr lang="pt-BR" dirty="0"/>
              <a:t>Por que sofreu </a:t>
            </a:r>
          </a:p>
          <a:p>
            <a:r>
              <a:rPr lang="pt-BR" dirty="0"/>
              <a:t>Jesus por mim? </a:t>
            </a:r>
          </a:p>
          <a:p>
            <a:r>
              <a:rPr lang="pt-BR" dirty="0"/>
              <a:t>Por que me amou assim?</a:t>
            </a:r>
          </a:p>
        </p:txBody>
      </p:sp>
    </p:spTree>
    <p:extLst>
      <p:ext uri="{BB962C8B-B14F-4D97-AF65-F5344CB8AC3E}">
        <p14:creationId xmlns:p14="http://schemas.microsoft.com/office/powerpoint/2010/main" val="3132033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ME AMOU ASSIM?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agonia, </a:t>
            </a:r>
          </a:p>
          <a:p>
            <a:r>
              <a:rPr lang="pt-BR" dirty="0"/>
              <a:t>que dor tão atroz!</a:t>
            </a:r>
          </a:p>
          <a:p>
            <a:r>
              <a:rPr lang="pt-BR" dirty="0"/>
              <a:t>Por que me amou assim? </a:t>
            </a:r>
          </a:p>
        </p:txBody>
      </p:sp>
    </p:spTree>
    <p:extLst>
      <p:ext uri="{BB962C8B-B14F-4D97-AF65-F5344CB8AC3E}">
        <p14:creationId xmlns:p14="http://schemas.microsoft.com/office/powerpoint/2010/main" val="1219906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ME AMOU ASSIM?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Hei de atender-</a:t>
            </a:r>
            <a:r>
              <a:rPr lang="pt-BR" dirty="0" err="1"/>
              <a:t>Lh’a</a:t>
            </a:r>
            <a:r>
              <a:rPr lang="pt-BR" dirty="0"/>
              <a:t> </a:t>
            </a:r>
          </a:p>
          <a:p>
            <a:r>
              <a:rPr lang="pt-BR" dirty="0"/>
              <a:t>dulcíssima voz;</a:t>
            </a:r>
          </a:p>
          <a:p>
            <a:r>
              <a:rPr lang="pt-BR" dirty="0"/>
              <a:t>Por que me amou assim?</a:t>
            </a:r>
          </a:p>
        </p:txBody>
      </p:sp>
    </p:spTree>
    <p:extLst>
      <p:ext uri="{BB962C8B-B14F-4D97-AF65-F5344CB8AC3E}">
        <p14:creationId xmlns:p14="http://schemas.microsoft.com/office/powerpoint/2010/main" val="4151377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224</Words>
  <Application>Microsoft Office PowerPoint</Application>
  <PresentationFormat>Apresentação na tela (16:9)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POR QUE ME AMOU ASSIM?</vt:lpstr>
      <vt:lpstr>POR QUE ME AMOU ASSIM?</vt:lpstr>
      <vt:lpstr>POR QUE ME AMOU ASSIM?</vt:lpstr>
      <vt:lpstr>POR QUE ME AMOU ASSIM?</vt:lpstr>
      <vt:lpstr>POR QUE ME AMOU ASSIM?</vt:lpstr>
      <vt:lpstr>POR QUE ME AMOU ASSIM?</vt:lpstr>
      <vt:lpstr>POR QUE ME AMOU ASSIM?</vt:lpstr>
      <vt:lpstr>POR QUE ME AMOU ASSIM?</vt:lpstr>
      <vt:lpstr>POR QUE ME AMOU ASSIM?</vt:lpstr>
      <vt:lpstr>POR QUE ME AMOU ASSIM?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2019-06-12T21:52:49Z</dcterms:modified>
</cp:coreProperties>
</file>

<file path=docProps/thumbnail.jpeg>
</file>